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EB2"/>
    <a:srgbClr val="002B6E"/>
    <a:srgbClr val="0076B1"/>
    <a:srgbClr val="B7C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56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280550B-1471-7C83-E35A-661666FBC1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4518F32-C8B6-4C37-40DB-B78465CCD9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64F21-C202-488B-BD68-64EFFB8F302B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9FB59C7-2BF5-7011-BEF4-FF31D7FC80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C307CA6-B531-714B-8563-F96CFE9716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5C648-75E2-4965-A5C6-5E0536A3B7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9916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7815E-525B-43BA-887E-90A3235BBAE0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A7660-2824-43ED-9A6B-C2034AF2F8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298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134055-9D5E-95AC-A3D7-FCC2B54EB1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5108" y="1989871"/>
            <a:ext cx="9144000" cy="2387600"/>
          </a:xfrm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 of presentation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2D6390F-80E9-55ED-A837-623787AE4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5108" y="4469546"/>
            <a:ext cx="9144000" cy="618270"/>
          </a:xfrm>
        </p:spPr>
        <p:txBody>
          <a:bodyPr anchor="ctr"/>
          <a:lstStyle>
            <a:lvl1pPr marL="0" indent="0" algn="l">
              <a:buNone/>
              <a:defRPr sz="2400" b="1">
                <a:solidFill>
                  <a:srgbClr val="FBEE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 dirty="0"/>
              <a:t>Presenter’s Name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CE23B6-FB9E-BED1-E0BC-008F62D9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B89-FA9D-438E-970A-F1C29438209D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BDA0E65-616D-A4E5-45F1-A3D7F72F8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145415-FF9E-0B4E-531E-F2A5D0C1E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FEC-964E-4A3B-B4D9-5C6BE6FE5B2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22FDC848-8834-28FD-67AF-E1EBD9EA3A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872" y="5161096"/>
            <a:ext cx="9143999" cy="1036503"/>
          </a:xfrm>
        </p:spPr>
        <p:txBody>
          <a:bodyPr>
            <a:normAutofit/>
          </a:bodyPr>
          <a:lstStyle>
            <a:lvl1pPr>
              <a:buNone/>
              <a:defRPr sz="2000">
                <a:solidFill>
                  <a:srgbClr val="FBEEB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altLang="zh-TW" dirty="0"/>
              <a:t>Title and Affiliation</a:t>
            </a:r>
            <a:endParaRPr lang="de-DE" altLang="zh-TW" dirty="0"/>
          </a:p>
        </p:txBody>
      </p:sp>
    </p:spTree>
    <p:extLst>
      <p:ext uri="{BB962C8B-B14F-4D97-AF65-F5344CB8AC3E}">
        <p14:creationId xmlns:p14="http://schemas.microsoft.com/office/powerpoint/2010/main" val="46321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D58DD0-49F4-9579-C603-6AE3EEECB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2B6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 of Chapter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0D745C-C064-8CDD-B088-6AE7D1284D9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76B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altLang="zh-TW" dirty="0"/>
              <a:t>Subtitle of the Chapter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B76FBE0-3585-DDB9-F08C-2C8555DD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B89-FA9D-438E-970A-F1C29438209D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87B1FB8-639C-2166-D834-995B8A39D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83D0EB-85A1-AC26-8F7C-3BC5F9B9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FEC-964E-4A3B-B4D9-5C6BE6FE5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139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3334D6-FAB7-7B9F-3631-228EF9A1C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002B6E"/>
                </a:solidFill>
                <a:effectLst/>
              </a:defRPr>
            </a:lvl1pPr>
          </a:lstStyle>
          <a:p>
            <a:r>
              <a:rPr lang="en-US" altLang="zh-TW" dirty="0"/>
              <a:t>Title of the </a:t>
            </a:r>
            <a:r>
              <a:rPr lang="en-US" altLang="zh-TW" dirty="0" err="1"/>
              <a:t>silde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DDA89B4-4AF4-74E9-DA90-DC7767FEEBD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altLang="zh-TW" dirty="0"/>
              <a:t>Body Text</a:t>
            </a:r>
            <a:endParaRPr lang="zh-TW" altLang="en-US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740CF86-DDB1-17E5-EF50-A811D043D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B89-FA9D-438E-970A-F1C29438209D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4A7FC3-FB07-6936-F496-3411B85D6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FB365E-7B7B-59A3-E7D4-6AC405F5B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FEC-964E-4A3B-B4D9-5C6BE6FE5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98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8B535699-EE52-1224-731A-59D3A046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DB89-FA9D-438E-970A-F1C29438209D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1FCC75DE-538E-0DAD-7807-233DF8C9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D839D59-0412-E256-B024-743C8179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F5FEC-964E-4A3B-B4D9-5C6BE6FE5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64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CD46822-5BF9-8626-7FF2-04D4AC1C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/>
              <a:t>Title of presentation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9E041C1-6529-70B5-D9D7-F51E6F71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AF162BC-A5D8-942D-8EA8-139AB5958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1ADB89-FA9D-438E-970A-F1C29438209D}" type="datetimeFigureOut">
              <a:rPr lang="zh-TW" altLang="en-US" smtClean="0"/>
              <a:t>2025/11/24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33769B-E78B-A115-98C1-F126EA1E1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7DAB5A8-6A9F-878F-C7C9-A2D097CC6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8F5FEC-964E-4A3B-B4D9-5C6BE6FE5B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490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標題 12">
            <a:extLst>
              <a:ext uri="{FF2B5EF4-FFF2-40B4-BE49-F238E27FC236}">
                <a16:creationId xmlns:a16="http://schemas.microsoft.com/office/drawing/2014/main" id="{D50A538A-3DF5-DAB5-8F91-5E2518201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14" name="副標題 13">
            <a:extLst>
              <a:ext uri="{FF2B5EF4-FFF2-40B4-BE49-F238E27FC236}">
                <a16:creationId xmlns:a16="http://schemas.microsoft.com/office/drawing/2014/main" id="{0310FB07-2D7B-0F12-6366-648B5DDC65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15" name="文字版面配置區 14">
            <a:extLst>
              <a:ext uri="{FF2B5EF4-FFF2-40B4-BE49-F238E27FC236}">
                <a16:creationId xmlns:a16="http://schemas.microsoft.com/office/drawing/2014/main" id="{CA24C1ED-91A0-BE2C-5C83-44F4202267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6322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D7BD7E6-CD6A-E661-5940-0E48C4089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C8493F1-007B-05E2-6045-D255C8D65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15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5F52A1C-52C3-F52B-F7F6-3CF3F483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53E0620-BA24-2AB2-1F88-12BCF16689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621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寬螢幕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Jung</dc:creator>
  <cp:lastModifiedBy>Maggie Jung</cp:lastModifiedBy>
  <cp:revision>1</cp:revision>
  <dcterms:created xsi:type="dcterms:W3CDTF">2025-11-24T02:37:12Z</dcterms:created>
  <dcterms:modified xsi:type="dcterms:W3CDTF">2025-11-24T03:01:52Z</dcterms:modified>
</cp:coreProperties>
</file>